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FFFF"/>
    <a:srgbClr val="9900CC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B7578-7DDD-4636-9B30-D3D51D4245E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55DAF-5DD8-4090-9B2C-A878B0AE5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79450"/>
            <a:ext cx="4524375" cy="339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299665"/>
            <a:ext cx="5661660" cy="407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7758"/>
            <a:ext cx="3066733" cy="4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597758"/>
            <a:ext cx="3066733" cy="4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91D5C8-32DA-4592-9A29-C5E8F64CF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405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76600" y="304800"/>
            <a:ext cx="5410200" cy="3276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657600"/>
            <a:ext cx="5562600" cy="18288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3084" name="Picture 12" descr="gc4008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29178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EAFF9-99F4-4F1F-8B3E-2A0620365A19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D83BD-86D1-4F4A-8549-296C451D2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21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947D8-F848-4EF3-A476-5E904CA04E6D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63D8A-4F42-42A9-A54F-D3A9A2A7F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7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1E0794-070F-46B5-9A46-952990E921D7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67EC-5B65-4EE2-A610-B01005541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94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587644-12B7-443A-9028-329AD770C39B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62D51-CE1E-4D94-BAB1-771F03050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8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0954E-CBD7-4E40-B01E-5BB752371069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5E966-F318-41AD-B059-F0CE1CBCC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15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E9A79-4E2F-4620-9B3D-9AC6743F052C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3DAFF-1C51-48EC-B796-C636AFEA9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7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EDBA90-3791-4863-A680-FEC51ACFB179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5E410-AB08-4E34-B202-94E9419A8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9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25C88E-7CCE-463A-BBEE-58ED5CE57ECB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9140D-7F03-4113-A7B8-AFA10B64D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6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9F9ED-02A5-4582-84A9-6B8AB2B7DAA4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CF924-78F7-4F60-94EA-CC0442B0C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5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2910E-CE4C-444A-8AAA-FD88C58C7CCF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22017-87D5-4F0E-9246-BD656C04B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0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gc40083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666875" cy="29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99CC"/>
                </a:solidFill>
              </a:defRPr>
            </a:lvl1pPr>
          </a:lstStyle>
          <a:p>
            <a:fld id="{70555F7B-6455-4840-88DB-04961CCB0011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99CC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99CC"/>
                </a:solidFill>
              </a:defRPr>
            </a:lvl1pPr>
          </a:lstStyle>
          <a:p>
            <a:fld id="{D4B4476A-0CD8-48F6-B51D-42DBEFFFCD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CC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ntel.tnso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Good Research and Citation Sources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Mrs. Kelley</a:t>
            </a:r>
          </a:p>
          <a:p>
            <a:r>
              <a:rPr lang="en-US" altLang="en-US" dirty="0" smtClean="0"/>
              <a:t>November 1,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017A-B301-40A1-B264-846EDC86791D}" type="datetime1">
              <a:rPr lang="en-US" altLang="en-US"/>
              <a:pPr/>
              <a:t>11/2/2016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DEA5-0400-4A0E-9F84-ABAF30ECB8A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Tennessee Electronic Library	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http://www.tntel.tnsos.org/</a:t>
            </a:r>
            <a:endParaRPr lang="en-US" altLang="en-US" dirty="0" smtClean="0"/>
          </a:p>
          <a:p>
            <a:r>
              <a:rPr lang="en-US" altLang="en-US" dirty="0" smtClean="0"/>
              <a:t>Fabulous resource with thousands of FREE articles</a:t>
            </a:r>
          </a:p>
          <a:p>
            <a:r>
              <a:rPr lang="en-US" altLang="en-US" dirty="0" smtClean="0"/>
              <a:t>If you use it at home and it asks, the password is Elvis.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valuable sections of 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Opposing viewpoints in Context</a:t>
            </a:r>
          </a:p>
          <a:p>
            <a:r>
              <a:rPr lang="en-US" dirty="0" smtClean="0"/>
              <a:t>See all TEL databases</a:t>
            </a:r>
          </a:p>
          <a:p>
            <a:r>
              <a:rPr lang="en-US" smtClean="0"/>
              <a:t>General Reference Center Gold</a:t>
            </a:r>
            <a:endParaRPr lang="en-US" dirty="0" smtClean="0"/>
          </a:p>
          <a:p>
            <a:r>
              <a:rPr lang="en-US" dirty="0" smtClean="0"/>
              <a:t>Let me walk you through an example.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0794-070F-46B5-9A46-952990E921D7}" type="datetime1">
              <a:rPr lang="en-US" altLang="en-US" smtClean="0"/>
              <a:pPr/>
              <a:t>11/2/2016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67EC-5B65-4EE2-A610-B01005541EE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3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boys and girls be educated separately?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Gale </a:t>
            </a:r>
            <a:r>
              <a:rPr lang="en-US" dirty="0" err="1" smtClean="0"/>
              <a:t>Powersearch</a:t>
            </a:r>
            <a:endParaRPr lang="en-US" dirty="0" smtClean="0"/>
          </a:p>
          <a:p>
            <a:r>
              <a:rPr lang="en-US" dirty="0" smtClean="0"/>
              <a:t>Try different key words</a:t>
            </a:r>
          </a:p>
          <a:p>
            <a:r>
              <a:rPr lang="en-US" dirty="0" smtClean="0"/>
              <a:t>Example: gender gap</a:t>
            </a:r>
          </a:p>
          <a:p>
            <a:r>
              <a:rPr lang="en-US" dirty="0" smtClean="0"/>
              <a:t>Boys and girls separate school</a:t>
            </a:r>
          </a:p>
          <a:p>
            <a:r>
              <a:rPr lang="en-US" dirty="0" smtClean="0"/>
              <a:t>Single sex schools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0794-070F-46B5-9A46-952990E921D7}" type="datetime1">
              <a:rPr lang="en-US" altLang="en-US" smtClean="0"/>
              <a:pPr/>
              <a:t>11/2/2016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67EC-5B65-4EE2-A610-B01005541EE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1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Added Bonuses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save articles to a folder</a:t>
            </a:r>
          </a:p>
          <a:p>
            <a:r>
              <a:rPr lang="en-US" dirty="0" smtClean="0"/>
              <a:t>Then you can email them to yourself</a:t>
            </a:r>
          </a:p>
          <a:p>
            <a:r>
              <a:rPr lang="en-US" dirty="0" smtClean="0"/>
              <a:t>They also have citation tools!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0794-070F-46B5-9A46-952990E921D7}" type="datetime1">
              <a:rPr lang="en-US" altLang="en-US" smtClean="0"/>
              <a:pPr/>
              <a:t>11/2/2016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67EC-5B65-4EE2-A610-B01005541EE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13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tools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into TEL</a:t>
            </a:r>
          </a:p>
          <a:p>
            <a:r>
              <a:rPr lang="en-US" dirty="0" err="1" smtClean="0"/>
              <a:t>Easybib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0794-070F-46B5-9A46-952990E921D7}" type="datetime1">
              <a:rPr lang="en-US" altLang="en-US" smtClean="0"/>
              <a:pPr/>
              <a:t>11/2/2016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67EC-5B65-4EE2-A610-B01005541EE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93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BizWoman</Template>
  <TotalTime>54</TotalTime>
  <Words>128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Good Research and Citation Sources</vt:lpstr>
      <vt:lpstr>Tennessee Electronic Library </vt:lpstr>
      <vt:lpstr>Some valuable sections of TEL</vt:lpstr>
      <vt:lpstr>Should boys and girls be educated separately?</vt:lpstr>
      <vt:lpstr>  Added Bonuses  </vt:lpstr>
      <vt:lpstr>Citation tools </vt:lpstr>
    </vt:vector>
  </TitlesOfParts>
  <Company>Metro Nashville Publilc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Research and Citation Sources</dc:title>
  <dc:creator>Kelley, Kathy K</dc:creator>
  <cp:lastModifiedBy>Kelley, Kathy K</cp:lastModifiedBy>
  <cp:revision>7</cp:revision>
  <cp:lastPrinted>2016-11-02T14:50:09Z</cp:lastPrinted>
  <dcterms:created xsi:type="dcterms:W3CDTF">2016-10-31T15:16:15Z</dcterms:created>
  <dcterms:modified xsi:type="dcterms:W3CDTF">2016-11-02T14:50:17Z</dcterms:modified>
</cp:coreProperties>
</file>